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0"/>
  </p:handoutMasterIdLst>
  <p:sldIdLst>
    <p:sldId id="256" r:id="rId2"/>
    <p:sldId id="310" r:id="rId3"/>
    <p:sldId id="282" r:id="rId4"/>
    <p:sldId id="312" r:id="rId5"/>
    <p:sldId id="259" r:id="rId6"/>
    <p:sldId id="261" r:id="rId7"/>
    <p:sldId id="262" r:id="rId8"/>
    <p:sldId id="267" r:id="rId9"/>
    <p:sldId id="263" r:id="rId10"/>
    <p:sldId id="260" r:id="rId11"/>
    <p:sldId id="265" r:id="rId12"/>
    <p:sldId id="266" r:id="rId13"/>
    <p:sldId id="296" r:id="rId14"/>
    <p:sldId id="269" r:id="rId15"/>
    <p:sldId id="297" r:id="rId16"/>
    <p:sldId id="298" r:id="rId17"/>
    <p:sldId id="311" r:id="rId18"/>
    <p:sldId id="299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283" r:id="rId28"/>
    <p:sldId id="284" r:id="rId29"/>
    <p:sldId id="313" r:id="rId30"/>
    <p:sldId id="285" r:id="rId31"/>
    <p:sldId id="287" r:id="rId32"/>
    <p:sldId id="288" r:id="rId33"/>
    <p:sldId id="289" r:id="rId34"/>
    <p:sldId id="290" r:id="rId35"/>
    <p:sldId id="286" r:id="rId36"/>
    <p:sldId id="292" r:id="rId37"/>
    <p:sldId id="295" r:id="rId38"/>
    <p:sldId id="293" r:id="rId39"/>
  </p:sldIdLst>
  <p:sldSz cx="9144000" cy="6858000" type="screen4x3"/>
  <p:notesSz cx="7077075" cy="93837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438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AFC9C2C-8E7E-4E04-98DC-50FC263DB1E2}" type="datetimeFigureOut">
              <a:rPr lang="en-US"/>
              <a:pPr>
                <a:defRPr/>
              </a:pPr>
              <a:t>8/15/2016</a:t>
            </a:fld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2225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438" y="8912225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55EE1A-D930-48AB-969A-CF92BC182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49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3029B-7C10-4012-B165-B96EF62B9747}" type="datetimeFigureOut">
              <a:rPr lang="en-US"/>
              <a:pPr>
                <a:defRPr/>
              </a:pPr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9110D-16A2-4456-95EC-57382AC74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99D7A-A8A0-43B1-8F11-D078FA90E7EA}" type="datetimeFigureOut">
              <a:rPr lang="en-US"/>
              <a:pPr>
                <a:defRPr/>
              </a:pPr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6AF5A-EB3F-4DE2-BD73-619B98BB5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8AF35-1587-4036-849E-832ECE4173AC}" type="datetimeFigureOut">
              <a:rPr lang="en-US"/>
              <a:pPr>
                <a:defRPr/>
              </a:pPr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99BD6-D836-4983-B521-E04315DE9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88EC1-20D2-4547-9664-91F208B19E47}" type="datetimeFigureOut">
              <a:rPr lang="en-US"/>
              <a:pPr>
                <a:defRPr/>
              </a:pPr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9C24F-3403-4D60-9B81-378F001E3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66DF2-B3B9-4E5E-B2F1-21D5B6C938CD}" type="datetimeFigureOut">
              <a:rPr lang="en-US"/>
              <a:pPr>
                <a:defRPr/>
              </a:pPr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B2759-8F72-4A49-9698-D75CA0A72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06576-CE10-46D7-85F5-2D94A7FCB1CA}" type="datetimeFigureOut">
              <a:rPr lang="en-US"/>
              <a:pPr>
                <a:defRPr/>
              </a:pPr>
              <a:t>8/15/2016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4FCF5-C649-4265-B69F-5DD170C9D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6FC17-F118-4102-8290-05FD719651ED}" type="datetimeFigureOut">
              <a:rPr lang="en-US"/>
              <a:pPr>
                <a:defRPr/>
              </a:pPr>
              <a:t>8/15/2016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C88DE-7987-401D-9D2F-043C4230D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742B-A316-4B4F-B697-790A69151A51}" type="datetimeFigureOut">
              <a:rPr lang="en-US"/>
              <a:pPr>
                <a:defRPr/>
              </a:pPr>
              <a:t>8/15/2016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81B40-10B0-405D-AF13-8A8A437C5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C0217-FEF3-4F21-8FB0-16C2022BFA75}" type="datetimeFigureOut">
              <a:rPr lang="en-US"/>
              <a:pPr>
                <a:defRPr/>
              </a:pPr>
              <a:t>8/15/2016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EB67A-2345-4CD7-B397-9C2037ACA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D6981-FBE3-4F3E-B72C-DCCBD155B4DE}" type="datetimeFigureOut">
              <a:rPr lang="en-US"/>
              <a:pPr>
                <a:defRPr/>
              </a:pPr>
              <a:t>8/15/2016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9F3EA-C0E5-438B-BF1F-7820E14BD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55CA2-4064-4A9A-8E8B-58652E08FA09}" type="datetimeFigureOut">
              <a:rPr lang="en-US"/>
              <a:pPr>
                <a:defRPr/>
              </a:pPr>
              <a:t>8/15/2016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271D8-29E3-4AFF-B2FF-7DAD6793D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EBCDEE-A65F-4437-A9F3-652E18E9D02C}" type="datetimeFigureOut">
              <a:rPr lang="en-US"/>
              <a:pPr>
                <a:defRPr/>
              </a:pPr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E0235E-6FEC-460D-BD2E-C3024E232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://en.wikipedia.org/wiki/Image:CStar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1349375"/>
            <a:ext cx="7772400" cy="1470025"/>
          </a:xfrm>
        </p:spPr>
        <p:txBody>
          <a:bodyPr/>
          <a:lstStyle/>
          <a:p>
            <a:pPr eaLnBrk="1" hangingPunct="1"/>
            <a:r>
              <a:rPr lang="en-US" sz="8800" smtClean="0"/>
              <a:t>Major Religions in Europe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7600"/>
            <a:ext cx="7467600" cy="1752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000" dirty="0" smtClean="0"/>
              <a:t>Comparing Judaism, Christianity, and Islam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9600" smtClean="0"/>
              <a:t>Messiah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6000" smtClean="0"/>
              <a:t>One who is anticipated as, regarded as, or professes to be a savior or liberator.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300" dirty="0" smtClean="0"/>
              <a:t>Leader/ Founder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6000" dirty="0" smtClean="0"/>
              <a:t>Leader of Judaism is:</a:t>
            </a:r>
          </a:p>
          <a:p>
            <a:pPr algn="ctr" eaLnBrk="1" hangingPunct="1">
              <a:buFont typeface="Arial" charset="0"/>
              <a:buNone/>
            </a:pPr>
            <a:r>
              <a:rPr lang="en-US" sz="15100" b="1" dirty="0" smtClean="0"/>
              <a:t>Abraham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300" dirty="0" smtClean="0"/>
              <a:t>Holy Places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500" dirty="0" smtClean="0"/>
              <a:t>The Holy Places of Judaism are: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00" b="1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00" b="1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00" b="1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00" b="1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00" b="1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00" b="1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00" b="1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00" b="1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00" b="1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00" b="1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00" b="1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400" b="1" dirty="0" smtClean="0"/>
              <a:t>Jerusalem, Israel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300" dirty="0" smtClean="0"/>
              <a:t>Traditions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400" dirty="0" smtClean="0"/>
              <a:t>The Traditions of Judaism are:</a:t>
            </a:r>
          </a:p>
          <a:p>
            <a:pPr eaLnBrk="1" hangingPunct="1">
              <a:lnSpc>
                <a:spcPct val="80000"/>
              </a:lnSpc>
            </a:pPr>
            <a:r>
              <a:rPr lang="en-US" sz="5600" b="1" dirty="0" smtClean="0"/>
              <a:t>Bar/Bat Mitzvah</a:t>
            </a:r>
            <a:endParaRPr lang="en-US" sz="5600" dirty="0" smtClean="0"/>
          </a:p>
          <a:p>
            <a:pPr eaLnBrk="1" hangingPunct="1">
              <a:lnSpc>
                <a:spcPct val="80000"/>
              </a:lnSpc>
            </a:pPr>
            <a:r>
              <a:rPr lang="en-US" sz="5600" b="1" dirty="0" smtClean="0"/>
              <a:t>Hanukah </a:t>
            </a:r>
            <a:r>
              <a:rPr lang="en-US" sz="2900" b="1" dirty="0" smtClean="0"/>
              <a:t/>
            </a:r>
            <a:br>
              <a:rPr lang="en-US" sz="2900" b="1" dirty="0" smtClean="0"/>
            </a:br>
            <a:endParaRPr lang="en-US" sz="7400" dirty="0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en-US" sz="20900" b="1" dirty="0" smtClean="0"/>
          </a:p>
        </p:txBody>
      </p:sp>
      <p:pic>
        <p:nvPicPr>
          <p:cNvPr id="28673" name="Picture 1" descr="C:\Users\Kelli Brooke\AppData\Local\Microsoft\Windows\Temporary Internet Files\Content.IE5\PCEWVAE7\MCj041222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4419600"/>
            <a:ext cx="1889125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 descr="C:\Users\Kelli Brooke\AppData\Local\Microsoft\Windows\Temporary Internet Files\Content.IE5\V1KQRET5\MCj0310370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641850"/>
            <a:ext cx="2274888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300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sz="7200" smtClean="0"/>
              <a:t>Symbols of Judaism:</a:t>
            </a:r>
          </a:p>
          <a:p>
            <a:pPr algn="ctr" eaLnBrk="1" hangingPunct="1">
              <a:buFont typeface="Arial" charset="0"/>
              <a:buNone/>
            </a:pPr>
            <a:endParaRPr lang="en-US" sz="52300" b="1" smtClean="0"/>
          </a:p>
        </p:txBody>
      </p:sp>
      <p:pic>
        <p:nvPicPr>
          <p:cNvPr id="1026" name="Picture 2" descr="j02859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29718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57800" y="5638800"/>
            <a:ext cx="2438400" cy="58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latin typeface="Calibri" pitchFamily="34" charset="0"/>
              </a:rPr>
              <a:t>Menorah</a:t>
            </a:r>
          </a:p>
        </p:txBody>
      </p:sp>
      <p:pic>
        <p:nvPicPr>
          <p:cNvPr id="1028" name="Picture 4" descr="Star of Davi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971800"/>
            <a:ext cx="2209800" cy="254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00200" y="5638800"/>
            <a:ext cx="2438400" cy="58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latin typeface="Calibri" pitchFamily="34" charset="0"/>
              </a:rPr>
              <a:t>Star of David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7587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27238"/>
            <a:ext cx="8229600" cy="42973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11500" b="1" smtClean="0"/>
              <a:t>Christianity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8800" smtClean="0"/>
              <a:t>How many Gods?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10600" b="1" smtClean="0">
                <a:solidFill>
                  <a:schemeClr val="accent1"/>
                </a:solidFill>
              </a:rPr>
              <a:t>Monotheistic</a:t>
            </a:r>
          </a:p>
          <a:p>
            <a:pPr algn="ctr" eaLnBrk="1" hangingPunct="1">
              <a:buFont typeface="Arial" charset="0"/>
              <a:buNone/>
            </a:pPr>
            <a:r>
              <a:rPr lang="en-US" sz="13800" smtClean="0"/>
              <a:t>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900" dirty="0" smtClean="0"/>
              <a:t>Patriarch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sz="6000" dirty="0" smtClean="0"/>
              <a:t>Founder of Christianity:</a:t>
            </a:r>
          </a:p>
          <a:p>
            <a:pPr algn="ctr" eaLnBrk="1" hangingPunct="1">
              <a:buFont typeface="Arial" charset="0"/>
              <a:buNone/>
            </a:pPr>
            <a:r>
              <a:rPr lang="en-US" sz="11500" b="1" dirty="0" smtClean="0"/>
              <a:t>Abraham</a:t>
            </a:r>
          </a:p>
        </p:txBody>
      </p:sp>
    </p:spTree>
    <p:extLst>
      <p:ext uri="{BB962C8B-B14F-4D97-AF65-F5344CB8AC3E}">
        <p14:creationId xmlns:p14="http://schemas.microsoft.com/office/powerpoint/2010/main" val="317713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300" dirty="0" smtClean="0"/>
              <a:t>Believers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000" dirty="0" smtClean="0"/>
              <a:t>Believers of Christianity are called: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600" b="1" dirty="0" smtClean="0"/>
              <a:t>Christians</a:t>
            </a:r>
            <a:endParaRPr lang="en-US" sz="1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300" dirty="0" smtClean="0"/>
              <a:t>Holy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 fontScale="3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500" dirty="0" smtClean="0"/>
              <a:t>The Holy Book of Christianity is called: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2300" b="1" dirty="0" smtClean="0"/>
              <a:t>Bible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700" b="1" dirty="0" smtClean="0"/>
              <a:t/>
            </a:r>
            <a:br>
              <a:rPr lang="en-US" sz="3700" b="1" dirty="0" smtClean="0"/>
            </a:br>
            <a:endParaRPr lang="en-US" sz="4300" b="1" dirty="0" smtClean="0"/>
          </a:p>
        </p:txBody>
      </p:sp>
      <p:pic>
        <p:nvPicPr>
          <p:cNvPr id="49153" name="Picture 1" descr="C:\Users\Kelli Brooke\AppData\Local\Microsoft\Windows\Temporary Internet Files\Content.IE5\UAILIRL7\MCj032481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733800"/>
            <a:ext cx="40544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089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16600" smtClean="0"/>
              <a:t>Judaism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300" dirty="0" smtClean="0"/>
              <a:t>Place of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800" dirty="0" smtClean="0"/>
              <a:t>The place of worship for Christianity is called: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600" b="1" dirty="0" smtClean="0"/>
              <a:t>Church, chapel, or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600" b="1" dirty="0" smtClean="0"/>
              <a:t>Cathedral</a:t>
            </a:r>
            <a:endParaRPr lang="en-US" sz="16600" b="1" dirty="0"/>
          </a:p>
        </p:txBody>
      </p:sp>
      <p:pic>
        <p:nvPicPr>
          <p:cNvPr id="72708" name="Picture 1" descr="C:\Users\Kelli Brooke\AppData\Local\Microsoft\Windows\Temporary Internet Files\Content.IE5\PCEWVAE7\MCj043551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19600"/>
            <a:ext cx="27813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9" name="Picture 2" descr="C:\Users\Kelli Brooke\AppData\Local\Microsoft\Windows\Temporary Internet Files\Content.IE5\UAILIRL7\MCTR00012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962400"/>
            <a:ext cx="2405063" cy="252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300" dirty="0" smtClean="0"/>
              <a:t>Main Day of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6700" dirty="0" smtClean="0"/>
              <a:t>The Main Day of worship for Christianity is: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1500" b="1" dirty="0" smtClean="0"/>
              <a:t>Sunday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3700" dirty="0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en-US" sz="129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300" dirty="0" smtClean="0"/>
              <a:t>View of Jesus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500" dirty="0" smtClean="0"/>
              <a:t>Christianity’s view of Jesus Christ</a:t>
            </a:r>
            <a:r>
              <a:rPr lang="en-US" sz="8600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6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8600" b="1" dirty="0" smtClean="0"/>
              <a:t>Son of God, God incarnate, savior of the world </a:t>
            </a:r>
            <a:endParaRPr lang="en-US" sz="8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900" dirty="0" smtClean="0"/>
              <a:t>Founder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sz="6000" dirty="0" smtClean="0"/>
              <a:t>Founder of Christianity:</a:t>
            </a:r>
          </a:p>
          <a:p>
            <a:pPr algn="ctr" eaLnBrk="1" hangingPunct="1">
              <a:buFont typeface="Arial" charset="0"/>
              <a:buNone/>
            </a:pPr>
            <a:r>
              <a:rPr lang="en-US" sz="11500" b="1" dirty="0" smtClean="0"/>
              <a:t>Abraham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300" dirty="0" smtClean="0"/>
              <a:t>Holy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4200" dirty="0" smtClean="0"/>
              <a:t>The Holy Places of Christianity are: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8600" b="1" dirty="0" smtClean="0"/>
              <a:t>Jerusalem, Israel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8600" b="1" dirty="0" smtClean="0"/>
              <a:t>Bethlehem, Israel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8600" b="1" dirty="0" smtClean="0"/>
              <a:t>Vatican City </a:t>
            </a:r>
            <a:r>
              <a:rPr lang="en-US" sz="2800" b="1" dirty="0" smtClean="0"/>
              <a:t>(catholic)</a:t>
            </a:r>
            <a:endParaRPr lang="en-US" sz="13100" b="1" dirty="0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en-US" sz="131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300" dirty="0" smtClean="0"/>
              <a:t>Traditions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500" dirty="0" smtClean="0"/>
              <a:t>The Traditions of Christianity are: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5200" dirty="0"/>
              <a:t>-</a:t>
            </a:r>
            <a:r>
              <a:rPr lang="en-US" sz="15200" dirty="0" smtClean="0"/>
              <a:t>Christmas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5200" dirty="0" smtClean="0"/>
              <a:t>-Easter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52300" b="1" dirty="0" smtClean="0"/>
          </a:p>
        </p:txBody>
      </p:sp>
      <p:pic>
        <p:nvPicPr>
          <p:cNvPr id="30721" name="Picture 1" descr="C:\Users\Kelli Brooke\AppData\Local\Microsoft\Windows\Temporary Internet Files\Content.IE5\V1KQRET5\MCj043240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3733800"/>
            <a:ext cx="183515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 descr="C:\Users\Kelli Brooke\AppData\Local\Microsoft\Windows\Temporary Internet Files\Content.IE5\7IJQV323\MPj0435912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4953000"/>
            <a:ext cx="25146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300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sz="6000" smtClean="0"/>
              <a:t>Symbols of Christianity</a:t>
            </a:r>
            <a:r>
              <a:rPr lang="en-US" sz="7200" smtClean="0"/>
              <a:t>:</a:t>
            </a:r>
          </a:p>
          <a:p>
            <a:pPr algn="ctr" eaLnBrk="1" hangingPunct="1">
              <a:buFont typeface="Arial" charset="0"/>
              <a:buNone/>
            </a:pPr>
            <a:endParaRPr lang="en-US" sz="52300" b="1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05200" y="5638800"/>
            <a:ext cx="2438400" cy="58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latin typeface="Calibri" pitchFamily="34" charset="0"/>
              </a:rPr>
              <a:t>Cross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3200400"/>
            <a:ext cx="2116138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457200" y="2027238"/>
            <a:ext cx="8229600" cy="42973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19900" b="1" smtClean="0"/>
              <a:t>Islam</a:t>
            </a:r>
            <a:endParaRPr lang="en-US" sz="115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800" smtClean="0"/>
              <a:t>How many Gods?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10600" b="1" smtClean="0">
                <a:solidFill>
                  <a:schemeClr val="accent1"/>
                </a:solidFill>
              </a:rPr>
              <a:t>Monotheistic</a:t>
            </a:r>
          </a:p>
          <a:p>
            <a:pPr algn="ctr" eaLnBrk="1" hangingPunct="1">
              <a:buFont typeface="Arial" charset="0"/>
              <a:buNone/>
            </a:pPr>
            <a:r>
              <a:rPr lang="en-US" sz="13800" smtClean="0"/>
              <a:t>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900" dirty="0" smtClean="0"/>
              <a:t>Patriarch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sz="6000" dirty="0" smtClean="0"/>
              <a:t>Founder of Islam:</a:t>
            </a:r>
          </a:p>
          <a:p>
            <a:pPr algn="ctr" eaLnBrk="1" hangingPunct="1">
              <a:buFont typeface="Arial" charset="0"/>
              <a:buNone/>
            </a:pPr>
            <a:r>
              <a:rPr lang="en-US" sz="11500" b="1" dirty="0" smtClean="0"/>
              <a:t>Abraham</a:t>
            </a:r>
          </a:p>
        </p:txBody>
      </p:sp>
    </p:spTree>
    <p:extLst>
      <p:ext uri="{BB962C8B-B14F-4D97-AF65-F5344CB8AC3E}">
        <p14:creationId xmlns:p14="http://schemas.microsoft.com/office/powerpoint/2010/main" val="34468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800" smtClean="0"/>
              <a:t>How many Gods?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10600" b="1" smtClean="0">
                <a:solidFill>
                  <a:schemeClr val="accent1"/>
                </a:solidFill>
              </a:rPr>
              <a:t>Monotheistic</a:t>
            </a:r>
          </a:p>
          <a:p>
            <a:pPr algn="ctr" eaLnBrk="1" hangingPunct="1">
              <a:buFont typeface="Arial" charset="0"/>
              <a:buNone/>
            </a:pPr>
            <a:r>
              <a:rPr lang="en-US" sz="13800" smtClean="0"/>
              <a:t>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300" dirty="0" smtClean="0"/>
              <a:t>Believers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000" dirty="0" smtClean="0"/>
              <a:t>Believers of Islam are called: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600" b="1" dirty="0" smtClean="0"/>
              <a:t>Muslims</a:t>
            </a:r>
            <a:endParaRPr lang="en-US" sz="1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300" dirty="0" smtClean="0"/>
              <a:t>Holy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500" dirty="0" smtClean="0"/>
              <a:t>The Holy Book of Islam is called: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2300" b="1" dirty="0" smtClean="0"/>
              <a:t>Qur'an or Koran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700" b="1" dirty="0" smtClean="0"/>
              <a:t/>
            </a:r>
            <a:br>
              <a:rPr lang="en-US" sz="3700" b="1" dirty="0" smtClean="0"/>
            </a:br>
            <a:endParaRPr lang="en-US" sz="4300" b="1" dirty="0" smtClean="0"/>
          </a:p>
        </p:txBody>
      </p:sp>
      <p:pic>
        <p:nvPicPr>
          <p:cNvPr id="37889" name="Picture 1" descr="C:\Users\Kelli Brooke\AppData\Local\Microsoft\Windows\Temporary Internet Files\Content.IE5\V1KQRET5\MCj0434265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343400"/>
            <a:ext cx="2298700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0" name="Picture 2" descr="C:\Users\Kelli Brooke\AppData\Local\Microsoft\Windows\Temporary Internet Files\Content.IE5\V1KQRET5\MCj0246247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4724400"/>
            <a:ext cx="22542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300" dirty="0" smtClean="0"/>
              <a:t>Place of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5760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800" dirty="0" smtClean="0"/>
              <a:t>The place of worship for Islam is called: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7900" b="1" dirty="0" smtClean="0"/>
              <a:t>a Mosque</a:t>
            </a:r>
          </a:p>
        </p:txBody>
      </p:sp>
      <p:pic>
        <p:nvPicPr>
          <p:cNvPr id="36865" name="Picture 1" descr="C:\Users\Kelli Brooke\AppData\Local\Microsoft\Windows\Temporary Internet Files\Content.IE5\7IJQV323\MCj0436309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810000"/>
            <a:ext cx="3505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300" dirty="0" smtClean="0"/>
              <a:t>Main Day of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6700" smtClean="0"/>
              <a:t>The Main Day of worship for Islam is: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1500" b="1" smtClean="0"/>
              <a:t>Friday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3700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en-US" sz="129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300" dirty="0" smtClean="0"/>
              <a:t>View of Jesus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500" dirty="0" smtClean="0"/>
              <a:t>Islamic view of Jesus Christ</a:t>
            </a:r>
            <a:r>
              <a:rPr lang="en-US" sz="8600" dirty="0" smtClean="0"/>
              <a:t>:</a:t>
            </a:r>
            <a:endParaRPr lang="en-US" sz="6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900" dirty="0"/>
              <a:t>A </a:t>
            </a:r>
            <a:r>
              <a:rPr lang="en-US" sz="6900" dirty="0" smtClean="0"/>
              <a:t>prophet</a:t>
            </a:r>
            <a:r>
              <a:rPr lang="en-US" sz="6900" dirty="0"/>
              <a:t>, sent by </a:t>
            </a:r>
            <a:r>
              <a:rPr lang="en-US" sz="6900" dirty="0" smtClean="0"/>
              <a:t>Allah, but not the messiah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300" dirty="0" smtClean="0"/>
              <a:t>Leader/Founder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7700" dirty="0" smtClean="0"/>
              <a:t>Leader/founder of Islam:</a:t>
            </a:r>
            <a:endParaRPr lang="en-US" sz="77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600" b="1" dirty="0" smtClean="0"/>
              <a:t>Muhammad</a:t>
            </a:r>
            <a:endParaRPr lang="en-US" sz="1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300" dirty="0" smtClean="0"/>
              <a:t>Holy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4600" dirty="0" smtClean="0"/>
              <a:t>The Holy Places of Islam are: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8600" b="1" dirty="0" smtClean="0"/>
              <a:t>Jerusalem, Israel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8600" b="1" dirty="0" smtClean="0"/>
              <a:t>Mecca, Saudi Arabia </a:t>
            </a:r>
          </a:p>
        </p:txBody>
      </p:sp>
      <p:pic>
        <p:nvPicPr>
          <p:cNvPr id="32769" name="Picture 1" descr="C:\Users\Kelli Brooke\AppData\Local\Microsoft\Windows\Temporary Internet Files\Content.IE5\UAILIRL7\MCj043430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648200"/>
            <a:ext cx="1957754" cy="195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2" descr="C:\Users\Kelli Brooke\AppData\Local\Microsoft\Windows\Temporary Internet Files\Content.IE5\PCEWVAE7\MCj0434299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810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300" dirty="0" smtClean="0"/>
              <a:t>Traditions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500" dirty="0" smtClean="0"/>
              <a:t>The Traditions of Islam are: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0900" dirty="0" smtClean="0"/>
              <a:t>Fasting during Ramadan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0900" dirty="0" smtClean="0"/>
              <a:t>Pilgrimage to Mecca</a:t>
            </a:r>
            <a:endParaRPr lang="en-US" sz="16000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523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300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sz="6000" smtClean="0"/>
              <a:t>Symbols of Islam</a:t>
            </a:r>
            <a:r>
              <a:rPr lang="en-US" sz="7200" smtClean="0"/>
              <a:t>:</a:t>
            </a:r>
          </a:p>
          <a:p>
            <a:pPr algn="ctr" eaLnBrk="1" hangingPunct="1">
              <a:buFont typeface="Arial" charset="0"/>
              <a:buNone/>
            </a:pPr>
            <a:endParaRPr lang="en-US" sz="52300" b="1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743200" y="5638800"/>
            <a:ext cx="3733800" cy="58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latin typeface="Calibri" pitchFamily="34" charset="0"/>
              </a:rPr>
              <a:t>Star and Crescent</a:t>
            </a:r>
          </a:p>
        </p:txBody>
      </p:sp>
      <p:pic>
        <p:nvPicPr>
          <p:cNvPr id="31746" name="Picture 2" descr="http://upload.wikimedia.org/wikipedia/commons/thumb/4/45/CStar.png/180px-CStar.png">
            <a:hlinkClick r:id="rId2" tooltip="Star and Cresent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2971800"/>
            <a:ext cx="2667000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900" dirty="0" smtClean="0"/>
              <a:t>Patriarch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sz="6000" dirty="0" smtClean="0"/>
              <a:t>Founder of Judaism:</a:t>
            </a:r>
          </a:p>
          <a:p>
            <a:pPr algn="ctr" eaLnBrk="1" hangingPunct="1">
              <a:buFont typeface="Arial" charset="0"/>
              <a:buNone/>
            </a:pPr>
            <a:r>
              <a:rPr lang="en-US" sz="11500" b="1" dirty="0" smtClean="0"/>
              <a:t>Abraham</a:t>
            </a:r>
          </a:p>
        </p:txBody>
      </p:sp>
    </p:spTree>
    <p:extLst>
      <p:ext uri="{BB962C8B-B14F-4D97-AF65-F5344CB8AC3E}">
        <p14:creationId xmlns:p14="http://schemas.microsoft.com/office/powerpoint/2010/main" val="34468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300" dirty="0" smtClean="0"/>
              <a:t>Believers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000" dirty="0" smtClean="0"/>
              <a:t>Believers of Judaism are called: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600" b="1" dirty="0" smtClean="0"/>
              <a:t>Jews</a:t>
            </a:r>
            <a:endParaRPr lang="en-US" sz="1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300" dirty="0" smtClean="0"/>
              <a:t>Holy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 fontScale="3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500" dirty="0" smtClean="0"/>
              <a:t>The Holy Book of Judaism is called: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2300" b="1" dirty="0" smtClean="0"/>
              <a:t>Torah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700" b="1" dirty="0" smtClean="0"/>
              <a:t/>
            </a:r>
            <a:br>
              <a:rPr lang="en-US" sz="3700" b="1" dirty="0" smtClean="0"/>
            </a:br>
            <a:r>
              <a:rPr lang="en-US" sz="5500" b="1" dirty="0" smtClean="0"/>
              <a:t>consists of the first five books of the Old Testament</a:t>
            </a:r>
            <a:endParaRPr lang="en-US" sz="4300" b="1" dirty="0" smtClean="0"/>
          </a:p>
        </p:txBody>
      </p:sp>
      <p:pic>
        <p:nvPicPr>
          <p:cNvPr id="9217" name="Picture 1" descr="C:\Users\Kelli Brooke\AppData\Local\Microsoft\Windows\Temporary Internet Files\Content.IE5\UAILIRL7\MMj03366210000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838200"/>
            <a:ext cx="3217863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300" dirty="0" smtClean="0"/>
              <a:t>Place of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600" dirty="0" smtClean="0"/>
              <a:t>The place of worship for Judaism is called:</a:t>
            </a:r>
            <a:br>
              <a:rPr lang="en-US" sz="8600" dirty="0" smtClean="0"/>
            </a:br>
            <a:r>
              <a:rPr lang="en-US" sz="16600" b="1" dirty="0" smtClean="0"/>
              <a:t>a Synagogue</a:t>
            </a:r>
            <a:endParaRPr lang="en-US" sz="16600" b="1" dirty="0"/>
          </a:p>
        </p:txBody>
      </p:sp>
      <p:pic>
        <p:nvPicPr>
          <p:cNvPr id="8194" name="Picture 2" descr="C:\Users\Kelli Brooke\AppData\Local\Microsoft\Windows\Temporary Internet Files\Content.IE5\7IJQV323\MCj019412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124325"/>
            <a:ext cx="2452688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300" dirty="0" smtClean="0"/>
              <a:t>Main Day of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600" dirty="0" smtClean="0"/>
              <a:t>The Main Day of worship for Judaism is: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900" b="1" dirty="0" smtClean="0"/>
              <a:t>Saturday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800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300" dirty="0" smtClean="0"/>
              <a:t>View of Jesus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600" dirty="0" smtClean="0"/>
              <a:t>Judaism's view of Jesus Christ: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800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8600" b="1" dirty="0" smtClean="0"/>
              <a:t>An ordinary Jew, not the </a:t>
            </a:r>
            <a:r>
              <a:rPr lang="en-US" sz="8600" b="1" i="1" dirty="0" smtClean="0"/>
              <a:t>Messiah</a:t>
            </a:r>
            <a:r>
              <a:rPr lang="en-US" sz="8600" b="1" dirty="0" smtClean="0"/>
              <a:t> or a divine person.</a:t>
            </a:r>
            <a:endParaRPr lang="en-US" sz="20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2518</TotalTime>
  <Words>404</Words>
  <Application>Microsoft Office PowerPoint</Application>
  <PresentationFormat>On-screen Show (4:3)</PresentationFormat>
  <Paragraphs>129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Arial</vt:lpstr>
      <vt:lpstr>Calibri</vt:lpstr>
      <vt:lpstr>Office Theme</vt:lpstr>
      <vt:lpstr>Major Religions in Europe</vt:lpstr>
      <vt:lpstr>PowerPoint Presentation</vt:lpstr>
      <vt:lpstr>How many Gods?</vt:lpstr>
      <vt:lpstr>Patriarch</vt:lpstr>
      <vt:lpstr>Believers</vt:lpstr>
      <vt:lpstr>Holy Book</vt:lpstr>
      <vt:lpstr>Place of Worship</vt:lpstr>
      <vt:lpstr>Main Day of Worship</vt:lpstr>
      <vt:lpstr>View of Jesus Christ</vt:lpstr>
      <vt:lpstr>Messiah</vt:lpstr>
      <vt:lpstr>Leader/ Founder</vt:lpstr>
      <vt:lpstr>Holy Places</vt:lpstr>
      <vt:lpstr>Traditions</vt:lpstr>
      <vt:lpstr>Symbols</vt:lpstr>
      <vt:lpstr>PowerPoint Presentation</vt:lpstr>
      <vt:lpstr>How many Gods?</vt:lpstr>
      <vt:lpstr>Patriarch</vt:lpstr>
      <vt:lpstr>Believers</vt:lpstr>
      <vt:lpstr>Holy Book</vt:lpstr>
      <vt:lpstr>Place of Worship</vt:lpstr>
      <vt:lpstr>Main Day of Worship</vt:lpstr>
      <vt:lpstr>View of Jesus Christ</vt:lpstr>
      <vt:lpstr>Founder</vt:lpstr>
      <vt:lpstr>Holy Sites</vt:lpstr>
      <vt:lpstr>Traditions</vt:lpstr>
      <vt:lpstr>Symbols</vt:lpstr>
      <vt:lpstr>PowerPoint Presentation</vt:lpstr>
      <vt:lpstr>How many Gods?</vt:lpstr>
      <vt:lpstr>Patriarch</vt:lpstr>
      <vt:lpstr>Believers</vt:lpstr>
      <vt:lpstr>Holy Book</vt:lpstr>
      <vt:lpstr>Place of Worship</vt:lpstr>
      <vt:lpstr>Main Day of Worship</vt:lpstr>
      <vt:lpstr>View of Jesus Christ</vt:lpstr>
      <vt:lpstr>Leader/Founder</vt:lpstr>
      <vt:lpstr>Holy Sites</vt:lpstr>
      <vt:lpstr>Traditions</vt:lpstr>
      <vt:lpstr>Symbols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Kelli Brooke</dc:creator>
  <cp:lastModifiedBy>Brittany Luke</cp:lastModifiedBy>
  <cp:revision>26</cp:revision>
  <dcterms:created xsi:type="dcterms:W3CDTF">2008-11-09T18:11:11Z</dcterms:created>
  <dcterms:modified xsi:type="dcterms:W3CDTF">2016-08-15T13:46:27Z</dcterms:modified>
</cp:coreProperties>
</file>