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81" r:id="rId3"/>
    <p:sldId id="260" r:id="rId4"/>
    <p:sldId id="277" r:id="rId5"/>
    <p:sldId id="278" r:id="rId6"/>
    <p:sldId id="273" r:id="rId7"/>
    <p:sldId id="280" r:id="rId8"/>
    <p:sldId id="279" r:id="rId9"/>
    <p:sldId id="267" r:id="rId10"/>
    <p:sldId id="271" r:id="rId11"/>
    <p:sldId id="266" r:id="rId12"/>
    <p:sldId id="272" r:id="rId13"/>
    <p:sldId id="265" r:id="rId14"/>
    <p:sldId id="264" r:id="rId15"/>
    <p:sldId id="268" r:id="rId16"/>
    <p:sldId id="257" r:id="rId17"/>
    <p:sldId id="282" r:id="rId18"/>
    <p:sldId id="269" r:id="rId19"/>
    <p:sldId id="276" r:id="rId20"/>
    <p:sldId id="283" r:id="rId21"/>
    <p:sldId id="258" r:id="rId22"/>
    <p:sldId id="284" r:id="rId23"/>
    <p:sldId id="285" r:id="rId24"/>
    <p:sldId id="286" r:id="rId25"/>
    <p:sldId id="259" r:id="rId26"/>
    <p:sldId id="287" r:id="rId2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B827-8C26-4157-B78D-C5B218372BEC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15CC1-9A58-4537-B7FC-6AB105BF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5CC1-9A58-4537-B7FC-6AB105BF0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7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7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1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2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72F0-2BEB-4F62-B722-9F89E3EABE8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5211-405B-48CB-9472-5F812DC5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8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dXpAVE3fr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4888" y="381000"/>
            <a:ext cx="6554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Colonization?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5999"/>
            <a:ext cx="2857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1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371">
            <a:off x="-98584" y="3520097"/>
            <a:ext cx="460248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578">
            <a:off x="3872222" y="3488011"/>
            <a:ext cx="5227954" cy="294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230">
            <a:off x="3745352" y="416440"/>
            <a:ext cx="52006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653">
            <a:off x="562972" y="826860"/>
            <a:ext cx="2986088" cy="223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6016" y="2401777"/>
            <a:ext cx="4904326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Lion King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917">
            <a:off x="174488" y="332226"/>
            <a:ext cx="3000375" cy="24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298">
            <a:off x="3521261" y="354428"/>
            <a:ext cx="45910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923">
            <a:off x="267677" y="2698926"/>
            <a:ext cx="38290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448">
            <a:off x="4842316" y="3429914"/>
            <a:ext cx="3990861" cy="298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0485" y="2967335"/>
            <a:ext cx="7583037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Civil War and Corrupt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Governments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4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4441">
            <a:off x="572181" y="725576"/>
            <a:ext cx="367503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040">
            <a:off x="5268962" y="448706"/>
            <a:ext cx="2986088" cy="223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354">
            <a:off x="5215794" y="3369303"/>
            <a:ext cx="3370836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323">
            <a:off x="1319387" y="3807812"/>
            <a:ext cx="3333879" cy="27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945" y="2090172"/>
            <a:ext cx="7388561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variety of Different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Cultures and people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0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326">
            <a:off x="457200" y="228600"/>
            <a:ext cx="2686050" cy="353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447">
            <a:off x="4472441" y="549659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704">
            <a:off x="268766" y="3576933"/>
            <a:ext cx="4115107" cy="264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52" y="3702373"/>
            <a:ext cx="390567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1031" y="2967335"/>
            <a:ext cx="664194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Famine and Disease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8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0298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7948" flipV="1">
            <a:off x="4172404" y="169723"/>
            <a:ext cx="2562225" cy="178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6298">
            <a:off x="156521" y="2979312"/>
            <a:ext cx="3864299" cy="261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279">
            <a:off x="5575209" y="2487163"/>
            <a:ext cx="3871165" cy="230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5685"/>
            <a:ext cx="2252663" cy="350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3387" y="2081375"/>
            <a:ext cx="3816969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Genocide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152" y="1371600"/>
            <a:ext cx="92243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Some of the problems in Africa </a:t>
            </a:r>
          </a:p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oday are connected through </a:t>
            </a:r>
          </a:p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 t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ime period known as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‘THE SCRAMBLE FOR AFRICA’.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0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69" y="914400"/>
            <a:ext cx="8229600" cy="54095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The Scramble for Africa is </a:t>
            </a:r>
            <a:r>
              <a:rPr lang="en-US" sz="3600" b="1" u="sng" dirty="0" smtClean="0"/>
              <a:t>the rapid colonisation of Africa by European powers</a:t>
            </a:r>
            <a:r>
              <a:rPr lang="en-US" sz="3600" b="1" dirty="0" smtClean="0"/>
              <a:t>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800" i="1" dirty="0" smtClean="0"/>
              <a:t>In simple terms, Europeans went to Africa and said this land belongs to my country now.</a:t>
            </a:r>
          </a:p>
          <a:p>
            <a:pPr marL="0" indent="0">
              <a:buNone/>
            </a:pPr>
            <a:endParaRPr lang="en-US" sz="1100" i="1" dirty="0" smtClean="0"/>
          </a:p>
          <a:p>
            <a:pPr marL="0" indent="0">
              <a:buNone/>
            </a:pPr>
            <a:endParaRPr lang="en-US" sz="1100" i="1" dirty="0" smtClean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endParaRPr lang="en-US" sz="1100" i="1" dirty="0" smtClean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endParaRPr lang="en-US" sz="110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4630" y="130966"/>
            <a:ext cx="8014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the Scramble for Africa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820886"/>
            <a:ext cx="4671365" cy="28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69" y="914400"/>
            <a:ext cx="8229600" cy="54095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Countries wanted control over the Suez Canal (in between Asia and Africa) to have a faster way to India and China in Asia.</a:t>
            </a:r>
            <a:endParaRPr lang="en-US" sz="2800" i="1" dirty="0" smtClean="0"/>
          </a:p>
          <a:p>
            <a:pPr marL="0" indent="0">
              <a:buNone/>
            </a:pPr>
            <a:endParaRPr lang="en-US" sz="1100" i="1" dirty="0" smtClean="0"/>
          </a:p>
          <a:p>
            <a:pPr marL="0" indent="0">
              <a:buNone/>
            </a:pPr>
            <a:endParaRPr lang="en-US" sz="1100" i="1" dirty="0" smtClean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endParaRPr lang="en-US" sz="1100" i="1" dirty="0" smtClean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endParaRPr lang="en-US" sz="110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4630" y="130966"/>
            <a:ext cx="8014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the Scramble for Africa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4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9" y="1600200"/>
            <a:ext cx="8229600" cy="4343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 </a:t>
            </a:r>
            <a:r>
              <a:rPr lang="en-US" sz="5400" b="1" dirty="0" smtClean="0"/>
              <a:t>The Scramble for Africa happened </a:t>
            </a:r>
            <a:r>
              <a:rPr lang="en-US" sz="5400" b="1" u="sng" dirty="0" smtClean="0"/>
              <a:t>between </a:t>
            </a:r>
          </a:p>
          <a:p>
            <a:pPr marL="0" indent="0" algn="ctr">
              <a:buNone/>
            </a:pPr>
            <a:r>
              <a:rPr lang="en-US" sz="5400" b="1" u="sng" dirty="0" smtClean="0"/>
              <a:t>1885-1914.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4630" y="130966"/>
            <a:ext cx="8014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the Scramble for Africa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7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304330"/>
            <a:ext cx="4800600" cy="4144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Think of it like bees…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bees have their hive and within their hive they have a Queen.  The bees belong to the hive. BUT… they will go out of the hive and search for nectar (resources) to take back to the hive.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4888" y="381000"/>
            <a:ext cx="6554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Colonization?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4566"/>
            <a:ext cx="2857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8110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European Countries like Britain, France, and the Netherlands would go and claim land as their own and take back resources to their own country.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26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45" y="1087891"/>
            <a:ext cx="8229600" cy="4343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 </a:t>
            </a:r>
            <a:r>
              <a:rPr lang="en-US" sz="5400" b="1" dirty="0" smtClean="0"/>
              <a:t>The Berlin Conference was held by European Countries to “fairly” divide up Africa.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4630" y="130966"/>
            <a:ext cx="8014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the Scramble for Africa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26354"/>
            <a:ext cx="46767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were some of the effects of the Scramble for Africa?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www.youtube.com/watch?v=0dXpAVE3frk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0310"/>
            <a:ext cx="315685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7" y="1447800"/>
            <a:ext cx="408541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were some of the effects of the Scramble for Africa?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18475" y="1447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Africa Today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03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were some of the effects of the Scramble for Africa?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Europeans treated </a:t>
            </a:r>
            <a:r>
              <a:rPr lang="en-US" dirty="0" smtClean="0"/>
              <a:t>Africans </a:t>
            </a:r>
            <a:r>
              <a:rPr lang="en-US" u="sng" dirty="0" smtClean="0"/>
              <a:t>very poorly</a:t>
            </a:r>
            <a:r>
              <a:rPr lang="en-US" dirty="0" smtClean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were some of the effects of the Scramble for Africa?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Europeans drew borders in Africa without caring about the different people groups of Africans already living there.</a:t>
            </a:r>
            <a:endParaRPr lang="en-US" sz="2800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caused lots of </a:t>
            </a:r>
            <a:r>
              <a:rPr lang="en-US" u="sng" dirty="0" smtClean="0"/>
              <a:t>tension </a:t>
            </a:r>
            <a:r>
              <a:rPr lang="en-US" dirty="0" smtClean="0"/>
              <a:t>and </a:t>
            </a:r>
            <a:r>
              <a:rPr lang="en-US" u="sng" dirty="0" smtClean="0"/>
              <a:t>violence </a:t>
            </a:r>
            <a:r>
              <a:rPr lang="en-US" dirty="0"/>
              <a:t>among Africans living in the countries.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974" y="274638"/>
            <a:ext cx="3171825" cy="6583362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think this political cartoon shows?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6434"/>
            <a:ext cx="5210175" cy="564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WWMS\2015-2016\2- September 2015\September 28- The World's Plunder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9228"/>
            <a:ext cx="586930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Colonization was important to Europeans because….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905000"/>
            <a:ext cx="4953000" cy="32004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300" u="sng" dirty="0" smtClean="0"/>
              <a:t>The more land a country controls, the more natural resources a country gets</a:t>
            </a:r>
            <a:r>
              <a:rPr lang="en-US" sz="4300" i="1" u="sng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606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13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Colonization was important to Europeans because….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495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i="1" u="sng" dirty="0" smtClean="0"/>
              <a:t>Having natural resources made nations wealthy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 If you had the majority of rubber in your country you could control the price and make plenty of money. </a:t>
            </a:r>
            <a:r>
              <a:rPr lang="en-US" i="1" dirty="0" smtClean="0">
                <a:solidFill>
                  <a:srgbClr val="FF0000"/>
                </a:solidFill>
              </a:rPr>
              <a:t>(Monopoly)</a:t>
            </a:r>
          </a:p>
          <a:p>
            <a:endParaRPr lang="en-US" sz="4300" i="1" dirty="0" smtClean="0"/>
          </a:p>
        </p:txBody>
      </p:sp>
      <p:pic>
        <p:nvPicPr>
          <p:cNvPr id="1026" name="Picture 2" descr="http://therubbercompany.com/wp-content/uploads/2013/05/f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75" y="1828800"/>
            <a:ext cx="25145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19807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Colonization was important to Europeans because….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65338"/>
            <a:ext cx="5562600" cy="54102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dirty="0" smtClean="0"/>
              <a:t>Having a wealthy and big empire meant you could spread your country’s culture.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(think the spread of religion)</a:t>
            </a:r>
          </a:p>
        </p:txBody>
      </p:sp>
      <p:pic>
        <p:nvPicPr>
          <p:cNvPr id="2050" name="Picture 2" descr="http://www.understandfrance.org/Images/French-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37" y="2362200"/>
            <a:ext cx="3516702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Colonization was important to Europeans because….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95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4. </a:t>
            </a:r>
            <a:r>
              <a:rPr lang="en-US" sz="3600" i="1" u="sng" dirty="0" smtClean="0"/>
              <a:t>The more land a country controlled, the more political power the country held in the world.</a:t>
            </a:r>
          </a:p>
          <a:p>
            <a:pPr marL="0" indent="0">
              <a:buNone/>
            </a:pPr>
            <a:endParaRPr lang="en-US" sz="4300" i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21377"/>
            <a:ext cx="3606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423027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Empire</a:t>
            </a:r>
            <a:endParaRPr lang="en-US" dirty="0"/>
          </a:p>
        </p:txBody>
      </p:sp>
      <p:pic>
        <p:nvPicPr>
          <p:cNvPr id="3074" name="Picture 2" descr="http://blog.coyoteproductions.co.uk/wp-content/uploads/2014/05/kc-and-take-over-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1463"/>
            <a:ext cx="228476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Colonization was important to Europeans because….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95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5. </a:t>
            </a:r>
            <a:r>
              <a:rPr lang="en-US" sz="2800" i="1" u="sng" dirty="0" smtClean="0"/>
              <a:t>Colonies provides new places to live</a:t>
            </a:r>
            <a:r>
              <a:rPr lang="en-US" sz="4300" i="1" u="sng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pbs.org/ktca/liberty/images/daily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0576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Colonization was important to Europeans because….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5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6. </a:t>
            </a:r>
            <a:r>
              <a:rPr lang="en-US" i="1" u="sng" dirty="0" smtClean="0"/>
              <a:t>A wealthier country, has wealthier people, which makes them a happier people</a:t>
            </a:r>
            <a:r>
              <a:rPr lang="en-US" i="1" dirty="0" smtClean="0"/>
              <a:t>. </a:t>
            </a:r>
          </a:p>
          <a:p>
            <a:pPr lvl="1"/>
            <a:r>
              <a:rPr lang="en-US" i="1" dirty="0" smtClean="0"/>
              <a:t>A happy country is unlikely to overthrow the government.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orldhistoryatyhs.wikispaces.com/file/view/french-revolution-2.jpg/50833637/french-revolu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56" y="2971800"/>
            <a:ext cx="312571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3712" y="246017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828800"/>
            <a:ext cx="75777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When we think of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Africa often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think of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these things…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2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28652</TotalTime>
  <Words>520</Words>
  <Application>Microsoft Office PowerPoint</Application>
  <PresentationFormat>On-screen Show (4:3)</PresentationFormat>
  <Paragraphs>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Colonization was important to Europeans because….</vt:lpstr>
      <vt:lpstr>Colonization was important to Europeans because….</vt:lpstr>
      <vt:lpstr>Colonization was important to Europeans because….</vt:lpstr>
      <vt:lpstr>Colonization was important to Europeans because….</vt:lpstr>
      <vt:lpstr>Colonization was important to Europeans because….</vt:lpstr>
      <vt:lpstr>Colonization was important to Europeans because….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were some of the effects of the Scramble for Africa? </vt:lpstr>
      <vt:lpstr>What were some of the effects of the Scramble for Africa? </vt:lpstr>
      <vt:lpstr>What were some of the effects of the Scramble for Africa? </vt:lpstr>
      <vt:lpstr>What were some of the effects of the Scramble for Africa? </vt:lpstr>
      <vt:lpstr>What do you think this political cartoon shows?</vt:lpstr>
      <vt:lpstr>PowerPoint Presentation</vt:lpstr>
    </vt:vector>
  </TitlesOfParts>
  <Company>James Hargest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PFLETCHER</dc:creator>
  <cp:lastModifiedBy>Brittany Luke</cp:lastModifiedBy>
  <cp:revision>37</cp:revision>
  <cp:lastPrinted>2013-11-20T21:40:12Z</cp:lastPrinted>
  <dcterms:created xsi:type="dcterms:W3CDTF">2013-11-19T01:49:27Z</dcterms:created>
  <dcterms:modified xsi:type="dcterms:W3CDTF">2016-09-08T18:39:16Z</dcterms:modified>
</cp:coreProperties>
</file>